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52" y="4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presProps" Target="presProps.xml"  /><Relationship Id="rId301" Type="http://schemas.openxmlformats.org/officeDocument/2006/relationships/viewProps" Target="viewProps.xml"  /><Relationship Id="rId302" Type="http://schemas.openxmlformats.org/officeDocument/2006/relationships/theme" Target="theme/theme1.xml"  /><Relationship Id="rId303" Type="http://schemas.openxmlformats.org/officeDocument/2006/relationships/tableStyles" Target="tableStyles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244AD3D-BC36-4B8A-9491-B561ADB6F1F6}" type="slidenum">
              <a:rPr lang="en-US" altLang="en-US"/>
              <a:pPr lvl="0">
                <a:defRPr/>
              </a:pPr>
              <a:t>172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4ED1553-530F-4B11-9FE3-980D2EE67A07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1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6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2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7.jpe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3.jpe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jpe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9.jpe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94.jpe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9.jpe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0.jpe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6.jpe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jpe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1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7.jpe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2.jpe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8.jpe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4.jpe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8.jpe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0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2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44.jpe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5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8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0.jpe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2.jpeg"  /><Relationship Id="rId4" Type="http://schemas.openxmlformats.org/officeDocument/2006/relationships/image" Target="../media/image15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4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6.jpe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8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8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8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Relationship Id="rId3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47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5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84376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b="1" dirty="0" lang="zh-CN">
                <a:solidFill>
                  <a:schemeClr val="tx1">
                    <a:lumMod val="50000"/>
                    <a:lumOff val="50000"/>
                  </a:schemeClr>
                </a:solidFill>
              </a:rPr>
              <a:t>第45章 神的话</a:t>
            </a:r>
            <a:endParaRPr xmlns:a="http://schemas.openxmlformats.org/drawingml/2006/main" altLang="en-US" b="1" dirty="0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/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97" r="66059"/>
            <a:stretch/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/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2365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zh-CN" sz="4400"/>
              <a:t>来自天使的好消息</a:t>
            </a:r>
            <a:endParaRPr xmlns:a="http://schemas.openxmlformats.org/drawingml/2006/main" altLang="en-US" dirty="0" 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"/>
          <a:stretch/>
        </p:blipFill>
        <p:spPr>
          <a:xfrm flipH="1">
            <a:off x="4110626" y="1577312"/>
            <a:ext cx="5033374" cy="42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2385" y="295192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zh-CN" sz="4000">
                <a:solidFill>
                  <a:srgbClr val="FF0000"/>
                </a:solidFill>
              </a:rPr>
              <a:t>今天的测验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120560" y="10190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89806" y="10190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谁把这个消息告诉玛丽的？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altLang="ko-KR" dirty="0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撒旦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altLang="ko-KR" dirty="0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玛丽的朋友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altLang="ko-KR" dirty="0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天使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altLang="ko-KR" dirty="0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耶稣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zh-CN" sz="2800">
                <a:solidFill>
                  <a:srgbClr val="FF0000"/>
                </a:solidFill>
              </a:rPr>
              <a:t>③</a:t>
            </a:r>
            <a:r xmlns:a="http://schemas.openxmlformats.org/drawingml/2006/main">
              <a:rPr altLang="ko-KR" dirty="0" lang="zh-CN" sz="2800">
                <a:solidFill>
                  <a:srgbClr val="FF0000"/>
                </a:solidFill>
              </a:rPr>
              <a:t>天使</a:t>
            </a:r>
            <a:endParaRPr xmlns:a="http://schemas.openxmlformats.org/drawingml/2006/main" altLang="en-US" dirty="0" lang="ko-KR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不。 54 神的话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4400"/>
              <a:t>井边的撒玛利亚妇人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782246"/>
            <a:ext cx="5033375" cy="40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谁喝了我所赐的水就永远不渴。确实，我所赐给他的水，会在他里面成为泉源，直涌到永生。”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约翰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65" y="5476021"/>
            <a:ext cx="9053611" cy="1370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当耶稣经过撒玛利亚地时，他在井边遇见一个女人，并对她说： “请给我一些水。”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069"/>
            <a:ext cx="9144000" cy="546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这个女人太棒了。因为犹太人不与撒玛利亚人交谈。 “如果你知道我是谁，你就会向我要水。”耶稣说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“因为我给予的水是永远不再口渴的生命之水。”女人对耶稣感到好奇。 “你是谁，能给我那水吗？”</a:t>
            </a:r>
            <a:r xmlns:a="http://schemas.openxmlformats.org/drawingml/2006/main">
              <a:rPr lang="zh-CN" altLang="en-US" sz="2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6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耶稣回答说：“我是基督，是神的儿子。”她对此感到震惊。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1643" cy="585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556398"/>
            <a:ext cx="9107238" cy="128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她留下水罐，回到城里，向人们讲述耶稣。许多人来见耶稣并相信他是他们的救主。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56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7807" y="977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2765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59532" y="940133"/>
            <a:ext cx="8424936" cy="447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撒玛利亚妇人一见到耶稣，就离开水罐，回到村子里，向村民们传达救恩的好消息。</a:t>
            </a:r>
            <a:r xmlns:a="http://schemas.openxmlformats.org/drawingml/2006/main">
              <a:rPr altLang="en-US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最终，许多人因听到并相信她所传的福音而得救。</a:t>
            </a:r>
            <a:r xmlns:a="http://schemas.openxmlformats.org/drawingml/2006/main">
              <a:rPr altLang="en-US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你见过耶稣吗？你正在向别人讲述耶稣吗？像撒玛利亚妇人一样向别人介绍耶稣怎么样？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81208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rgbClr val="ff0000"/>
                </a:solidFill>
              </a:rPr>
              <a:t>耶稣是谁？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6538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rgbClr val="0070c0"/>
                </a:solidFill>
              </a:rPr>
              <a:t>耶稣</a:t>
            </a:r>
            <a:r xmlns:a="http://schemas.openxmlformats.org/drawingml/2006/main">
              <a:rPr altLang="en-US" lang="zh-CN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zh-CN" sz="3600">
                <a:solidFill>
                  <a:srgbClr val="0070c0"/>
                </a:solidFill>
              </a:rPr>
              <a:t>是..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耶稣赐予我们生命之水，使我们的灵魂永不干渴。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今天的测验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7213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耶稣在哪里遇见撒玛利亚妇人？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宫中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镇上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街道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市场上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井边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rgbClr val="ff0000"/>
                </a:solidFill>
              </a:rPr>
              <a:t>④</a:t>
            </a:r>
            <a:r xmlns:a="http://schemas.openxmlformats.org/drawingml/2006/main">
              <a:rPr altLang="ko-KR" lang="zh-CN" sz="2800">
                <a:solidFill>
                  <a:srgbClr val="ff0000"/>
                </a:solidFill>
              </a:rPr>
              <a:t>井边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zh-CN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你将怀孕生子，你要给他起名叫耶稣。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卢克</a:t>
            </a:r>
            <a:r xmlns:a="http://schemas.openxmlformats.org/drawingml/2006/main">
              <a:rPr altLang="en-US" dirty="0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59871"/>
      </p:ext>
    </p:extLst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谁喝了我所赐的水就永远不渴。确实，我所赐给他的水，会在他里面成为泉源，直涌到永生。”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约翰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第55章 神的话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4400"/>
              <a:t>将网撒入深水中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772816"/>
            <a:ext cx="5220072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耶稣对西门说：“不要害怕，从今以后你能得人了。”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卢克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耶稣上了彼得的船，向彼得传道。 “现在到深水处撒网去抓鱼吧。”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835"/>
            <a:ext cx="9144000" cy="549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57192"/>
            <a:ext cx="9053611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“主人，我们辛苦了一晚上，什么也没抓到。但既然你这么说，我就撒网了。”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14" y="5373216"/>
            <a:ext cx="907072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当他们这样做时，他们捕获了大量的鱼，以至于他们的网开始破裂。彼得对此感到惊讶。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69721"/>
            <a:ext cx="9107238" cy="100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000">
                <a:solidFill>
                  <a:schemeClr val="tx1">
                    <a:lumMod val="65000"/>
                    <a:lumOff val="35000"/>
                  </a:schemeClr>
                </a:solidFill>
              </a:rPr>
              <a:t>在那一刻，彼得悔改了，知道耶稣是神的儿子。 “我是一个罪人。”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8"/>
          <a:stretch>
            <a:fillRect/>
          </a:stretch>
        </p:blipFill>
        <p:spPr>
          <a:xfrm>
            <a:off x="0" y="-1"/>
            <a:ext cx="9144000" cy="5869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000">
                <a:solidFill>
                  <a:schemeClr val="tx1">
                    <a:lumMod val="65000"/>
                    <a:lumOff val="35000"/>
                  </a:schemeClr>
                </a:solidFill>
              </a:rPr>
              <a:t>耶稣说。 “别怕，以后你就是一个带人的渔夫了。”彼得撇下一切，成为耶稣的门徒。</a:t>
            </a:r>
            <a:r xmlns:a="http://schemas.openxmlformats.org/drawingml/2006/main">
              <a:rPr altLang="en-US" lang="zh-CN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0"/>
          <a:stretch>
            <a:fillRect/>
          </a:stretch>
        </p:blipFill>
        <p:spPr>
          <a:xfrm>
            <a:off x="-12154" y="0"/>
            <a:ext cx="9156154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</a:t>
            </a:r>
            <a:r xmlns:a="http://schemas.openxmlformats.org/drawingml/2006/main">
              <a:rPr altLang="en-US" lang="zh-CN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3113" y="978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349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彼得遇见了耶稣，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就在那里悔改并服从。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有没有悔改和顺服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耶稣在你的生命中？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彼得撇下一切跟随了耶稣。像彼得一样，你必须是一个懂得真正悔改和服从的门徒。</a:t>
            </a:r>
            <a:r xmlns:a="http://schemas.openxmlformats.org/drawingml/2006/main">
              <a:rPr altLang="en-US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85653"/>
            <a:ext cx="4053592" cy="56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rgbClr val="ff0000"/>
                </a:solidFill>
              </a:rPr>
              <a:t>耶稣是谁？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20863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rgbClr val="0070c0"/>
                </a:solidFill>
              </a:rPr>
              <a:t>耶稣是..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耶稣是一位创造超越人的经验和能力的奇迹的人。</a:t>
            </a:r>
            <a:r xmlns:a="http://schemas.openxmlformats.org/drawingml/2006/main">
              <a:rPr altLang="en-US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第46章 神的话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4400"/>
              <a:t>婴儿耶稣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51920" y="1916833"/>
            <a:ext cx="5292080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今天的测验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1481" y="4180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73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彼得的工作是什么？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木匠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谢泼德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渔夫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农民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rgbClr val="ff0000"/>
                </a:solidFill>
              </a:rPr>
              <a:t>③</a:t>
            </a:r>
            <a:r xmlns:a="http://schemas.openxmlformats.org/drawingml/2006/main">
              <a:rPr altLang="ko-KR" lang="zh-CN" sz="2800">
                <a:solidFill>
                  <a:srgbClr val="ff0000"/>
                </a:solidFill>
              </a:rPr>
              <a:t>渔夫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耶稣对西门说：“不要害怕，从今以后你能得人了。”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卢克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第56章 神的话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4400"/>
              <a:t>耶稣呼召门徒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4017" y="1768514"/>
            <a:ext cx="5382334" cy="410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484784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腓力找到拿但业，对他说：“我们找到了摩西在律法上所记述的那一位，众先知也曾记述过他，就是约瑟的儿子拿撒勒人耶稣。”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约翰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1：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耶稣呼召彼得、安得烈和他们的邻居腓力成为门徒。 “跟我来！”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88438"/>
            <a:ext cx="9053611" cy="155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腓利将耶稣介绍给他的朋友拿但业。 “旧约先知所写的弥赛亚出现了。”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“拿撒勒！弥赛亚能从那里出来吗？”纳撒尼尔问道。 “过来看看，”菲利普说。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004"/>
            <a:ext cx="9144000" cy="5842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耶稣对拿但业说。 “你是一个真正的以色列人，当腓力呼召你之前，你还在无花果树下的时候我就看见你了。”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拿但业对此感到惊讶，并把荣耀归给耶稣：“拉比，你是神的儿子，以色列的王。”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154" y="11671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040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02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纳但业一发现</a:t>
            </a:r>
            <a:r xmlns:a="http://schemas.openxmlformats.org/drawingml/2006/main">
              <a:rPr altLang="en-US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耶稣是弥赛亚，他给了耶稣荣耀。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他成为耶稣的门徒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我们必须将荣耀归给我们的救主耶稣，过耶稣门徒的生活并服从他。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/>
              <a:t>今天的话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今天在大卫城，为你们诞生了一位救主；他是主基督。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喜欢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164" y="291607"/>
            <a:ext cx="4053592" cy="57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rgbClr val="ff0000"/>
                </a:solidFill>
              </a:rPr>
              <a:t>耶稣是谁？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924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rgbClr val="0070c0"/>
                </a:solidFill>
              </a:rPr>
              <a:t>耶稣是...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耶稣呼召人们成为门徒，让他们效法他。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今天的测验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38382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谁把耶稣介绍给拿但业？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彼得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菲利普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安德鲁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保罗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rgbClr val="ff0000"/>
                </a:solidFill>
              </a:rPr>
              <a:t>②</a:t>
            </a:r>
            <a:r xmlns:a="http://schemas.openxmlformats.org/drawingml/2006/main">
              <a:rPr altLang="ko-KR" lang="zh-CN" sz="2800">
                <a:solidFill>
                  <a:srgbClr val="ff0000"/>
                </a:solidFill>
              </a:rPr>
              <a:t>菲利普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3314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腓力找到拿但业，对他说：“我们找到了摩西在律法上所记述的那一位，众先知也曾记述过他，就是约瑟的儿子拿撒勒人耶稣。”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约翰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1：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57 神的话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3435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4400"/>
              <a:t>从屋顶下来的人</a:t>
            </a:r>
            <a:endParaRPr xmlns:a="http://schemas.openxmlformats.org/drawingml/2006/main" lang="en-US" altLang="ko-KR" sz="4400"/>
          </a:p>
          <a:p>
            <a:pPr algn="ctr">
              <a:defRPr/>
            </a:pP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7" y="1772816"/>
            <a:ext cx="5015946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70080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他起身，拿起垫子，在众人众目睽睽之下走了出去。这让众人惊奇不已，纷纷赞美神说：“我们从来没有见过这样的事！”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标记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当人们听说耶稣医治了他们时，他们带上了他们瘫痪的朋友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48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但耶稣所在的地方人太多了。所以他们不能把瘫痪的朋友从屋顶带到耶稣那里。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268156"/>
            <a:ext cx="9070726" cy="154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最终，那些带瘫痪朋友的人冲破了屋顶，把瘫痪朋友送到了耶稣那里。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耶稣看到他们的信心就说道。 “你的罪已经赦免了，起来，回家去吧。”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令人惊讶的是，瘫痪的人此刻竟然痊愈了。然后他站起来行走并荣耀神。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651415"/>
            <a:ext cx="9054634" cy="118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当玛丽生孩子的时候，她必须去伯利恒。但因为没有地方，她只好把婴儿放在马槽里。</a:t>
            </a:r>
            <a:r xmlns:a="http://schemas.openxmlformats.org/drawingml/2006/main"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3433"/>
            <a:ext cx="9144000" cy="562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7974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5" y="940216"/>
            <a:ext cx="8352928" cy="44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瘫子的朋友们有困难和残疾，但他们不能放弃去找耶稣。因为他们对耶稣有信心。</a:t>
            </a:r>
            <a:r xmlns:a="http://schemas.openxmlformats.org/drawingml/2006/main">
              <a:rPr altLang="en-US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我们对耶稣有信心吗？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当我们凭着信心来到耶稣面前时，尽管有困难和障碍阻碍我们，我们也不能放弃。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这样，我们就能像瘫子一样将荣耀归给神。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776" y="212755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rgbClr val="ff0000"/>
                </a:solidFill>
              </a:rPr>
              <a:t>耶稣是谁？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1744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382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rgbClr val="0070c0"/>
                </a:solidFill>
              </a:rPr>
              <a:t>耶稣..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耶稣并不拒绝那些到他这里来的人。他为那些来到他面前的人提供所需要的东西。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今天的测验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4341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24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瘫子是通过什么来到耶稣身边的？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窗户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门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墙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屋顶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rgbClr val="ff0000"/>
                </a:solidFill>
              </a:rPr>
              <a:t>④</a:t>
            </a:r>
            <a:r xmlns:a="http://schemas.openxmlformats.org/drawingml/2006/main">
              <a:rPr altLang="ko-KR" lang="zh-CN" sz="2800">
                <a:solidFill>
                  <a:srgbClr val="ff0000"/>
                </a:solidFill>
              </a:rPr>
              <a:t>屋顶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412776"/>
            <a:ext cx="8208912" cy="2833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他起身，拿起垫子，在众人众目睽睽之下走了出去。这让众人惊奇不已，纷纷赞美神说：“我们从来没有见过这样的事！”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标记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第58章 神的话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4400"/>
              <a:t>耶稣呼召马太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81166" y="1844824"/>
            <a:ext cx="5462834" cy="407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605156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耶稣从那里继续前行，看见一个名叫马太的人坐在税吏亭前。 “跟我来，”他告诉他，马修起身跟着他。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马修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有一个税吏，名叫马太。他是代表罗马向以色列人征税的人。</a:t>
            </a:r>
            <a:r xmlns:a="http://schemas.openxmlformats.org/drawingml/2006/main">
              <a:rPr lang="zh-CN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56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1"/>
            <a:ext cx="9053611" cy="145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马太是一名税吏，所以他有很多钱。但犹太人憎恨为征服者罗马工作的税吏。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耶稣看着坐在税亭前的马太，对他说道。 “跟我来”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021"/>
            <a:ext cx="9144000" cy="582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984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马太立即撇下一切跟随了耶稣。这是因为他感谢耶稣呼召他。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13" y="-3135"/>
            <a:ext cx="9144000" cy="544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与此同时，有一个声音从天上传到伯利恒放羊的牧羊人那里。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6"/>
            <a:ext cx="9053611" cy="99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“健康的人不需要医生，有病的人才需要医生。”马太成为耶稣的门徒。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71400"/>
            <a:ext cx="9144000" cy="5760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42844" y="1235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245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马太是一位被百姓憎恨的税吏。但是，耶稣呼召马太，收他为门徒。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我们也是神的子民。但我们还不足以被称为耶稣的门徒。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然而，耶稣呼召我们去使他成为他的门徒。因此，我们必须服从他，才配得上他的召唤。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877" y="254420"/>
            <a:ext cx="4053592" cy="572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rgbClr val="ff0000"/>
                </a:solidFill>
              </a:rPr>
              <a:t>耶稣是谁？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9042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608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rgbClr val="0070c0"/>
                </a:solidFill>
              </a:rPr>
              <a:t>耶稣..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耶稣呼召那些在世上被拒绝的人成为神的子民。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今天的测验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0187" y="2280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463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马修的工作是什么？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税吏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渔夫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木匠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神父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47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rgbClr val="ff0000"/>
                </a:solidFill>
              </a:rPr>
              <a:t>①</a:t>
            </a:r>
            <a:r xmlns:a="http://schemas.openxmlformats.org/drawingml/2006/main">
              <a:rPr altLang="ko-KR" lang="zh-CN" sz="2800">
                <a:solidFill>
                  <a:srgbClr val="ff0000"/>
                </a:solidFill>
              </a:rPr>
              <a:t>税吏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1"/>
            <a:ext cx="8208912" cy="283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耶稣从那里继续前行，看见一个名叫马太的人坐在税吏亭前。 “跟我来，”他告诉他，马修起身跟着他。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马修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59 神的话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4400"/>
              <a:t>耶稣拣选十二门徒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00375" y="1988840"/>
            <a:ext cx="5155975" cy="396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89305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有一天，耶稣到山上祷告，整夜向神祷告。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到了早晨，他把门徒叫来，选出十二个人，并指定他们为使徒：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卢克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6：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12-13日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45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有很多人听过耶稣并跟随他。他们跟随耶稣，向耶稣学习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476672"/>
            <a:ext cx="7263110" cy="468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祷告后，耶稣特别挑选了他们中的十二人作为亲密的门徒。</a:t>
            </a:r>
            <a:r xmlns:a="http://schemas.openxmlformats.org/drawingml/2006/main">
              <a:rPr lang="zh-CN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74" y="0"/>
            <a:ext cx="912792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他们被选来与耶稣同住、传福音、赶鬼。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dn.www.ministry-to-children.com/wp-content/uploads/2013/06/Jesus-calls-disciples-1024x449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32656"/>
            <a:ext cx="9144000" cy="53012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“荣耀归于天，平安归于地！欢喜吧，耶稣诞生了。”来自天堂的天使说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307"/>
            <a:ext cx="9144000" cy="587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000">
                <a:solidFill>
                  <a:schemeClr val="tx1">
                    <a:lumMod val="65000"/>
                    <a:lumOff val="35000"/>
                  </a:schemeClr>
                </a:solidFill>
              </a:rPr>
              <a:t>弟子们形形色色：有渔民、税吏、革命者，也有脾气暴躁的人。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3.bp.blogspot.com/-r_85EcS71Xs/UiSZPCnRSWI/AAAAAAAABI0/kiYACD3Y37Y/s1600/12+Disciples+with+names+b.png" id="2052" name="Picture 4"/>
          <p:cNvPicPr>
            <a:picLocks noChangeArrowheads="1" noChangeAspect="1"/>
          </p:cNvPicPr>
          <p:nvPr/>
        </p:nvPicPr>
        <p:blipFill rotWithShape="1">
          <a:blip r:embed="rId2"/>
          <a:srcRect b="68"/>
          <a:stretch>
            <a:fillRect/>
          </a:stretch>
        </p:blipFill>
        <p:spPr>
          <a:xfrm>
            <a:off x="-5899" y="1"/>
            <a:ext cx="9134828" cy="53732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但耶稣祈求神好好地拣选他的门徒，他就很好地挑选了他们，很好地照顾了他们，也很好地教导了他们。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337" y="0"/>
            <a:ext cx="916433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179" y="660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这就是耶稣选择他的门徒的原因：1）教导他们神的话语，2）让他们按照所学传福音，3）让他们宣扬神国度的大能。由于这些原因，耶稣选择了他的门徒。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我们也是耶稣的门徒。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我们的工作与耶稣十二门徒的工作是一样的。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开始，让我们过门徒的生活吧</a:t>
            </a: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。</a:t>
            </a:r>
            <a:r xmlns:a="http://schemas.openxmlformats.org/drawingml/2006/main">
              <a:rPr altLang="en-US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188" y="182285"/>
            <a:ext cx="4053592" cy="56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/>
              <a:t>耶稣是谁？</a:t>
            </a:r>
            <a:r xmlns:a="http://schemas.openxmlformats.org/drawingml/2006/main">
              <a:rPr altLang="en-US" lang="zh-C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0925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3341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rgbClr val="0070c0"/>
                </a:solidFill>
              </a:rPr>
              <a:t>耶稣</a:t>
            </a:r>
            <a:r xmlns:a="http://schemas.openxmlformats.org/drawingml/2006/main">
              <a:rPr altLang="en-US" lang="zh-CN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zh-CN" sz="3600">
                <a:solidFill>
                  <a:srgbClr val="0070c0"/>
                </a:solidFill>
              </a:rPr>
              <a:t>是…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耶稣教导我们天上的真理，使我们能够像耶稣的门徒一样成长。</a:t>
            </a:r>
            <a:r xmlns:a="http://schemas.openxmlformats.org/drawingml/2006/main">
              <a:rPr altLang="en-US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今天的测验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745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耶稣选了多少门徒作为使徒（那些被差遣的人）？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十个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十一点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3900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十二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十四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871"/>
            <a:ext cx="8712968" cy="51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rgbClr val="ff0000"/>
                </a:solidFill>
              </a:rPr>
              <a:t>③</a:t>
            </a:r>
            <a:r xmlns:a="http://schemas.openxmlformats.org/drawingml/2006/main">
              <a:rPr altLang="ko-KR" lang="zh-CN" sz="2800">
                <a:solidFill>
                  <a:srgbClr val="ff0000"/>
                </a:solidFill>
              </a:rPr>
              <a:t>十二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980728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有一天，耶稣到山上祷告，整夜向神祷告。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到了早晨，他把门徒叫来，选出十二个人，并指定他们为使徒：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卢克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6：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12-13日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第 60 章 神的话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76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4400"/>
              <a:t>耶稣在山上所教导的福音。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907599"/>
            <a:ext cx="5232422" cy="390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1682"/>
            <a:ext cx="8208912" cy="337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当下他看见众人，就上了山腰坐下。他的门徒来到他那里，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他开始教导他们说：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“虚心的人有福了，因为天国是他们的。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马修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耶稣教导山上的群众如何作为神国度的子民生活。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266" y="620688"/>
            <a:ext cx="914400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661248"/>
            <a:ext cx="9070726" cy="1556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“虚心的人有福了，因为天国是他们的。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548680"/>
            <a:ext cx="8064896" cy="4637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正如天使所说，耶稣健康地出生在马槽里。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47" y="5072417"/>
            <a:ext cx="9107238" cy="1793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你已经学会了以牙还牙，但我告诉你，谁打右脸，就把左脸还给谁。那么你们就会成为神的儿女！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3990" y="620688"/>
            <a:ext cx="56992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37516"/>
            <a:ext cx="9053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看看空中的鸟儿。鸟儿不干农活，但上帝养活了它们。难道他不会比鸟儿更照顾你吗？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37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人们对耶稣的教导感到非常惊讶。因为耶稣拥有不同于一般圣经教师的权柄。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32657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15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198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耶稣告诉我们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上帝子民的生活与世人的生活不同。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我们的生活与那些不信耶稣的人有什么不同吗？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让我们看看自己，过一种配得上神的国度的生活。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/>
              <a:t>耶稣是谁？</a:t>
            </a:r>
            <a:r xmlns:a="http://schemas.openxmlformats.org/drawingml/2006/main">
              <a:rPr altLang="en-US" lang="zh-C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651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rgbClr val="0070c0"/>
                </a:solidFill>
              </a:rPr>
              <a:t>耶稣..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耶稣是那一位改变我们，让我们像神国度子民一样生活的人。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/>
              <a:t>今天的测验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0373" y="1178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7113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精神贫乏的人能得到什么？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食品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荣誉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神的国度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rgbClr val="ff0000"/>
                </a:solidFill>
              </a:rPr>
              <a:t>④</a:t>
            </a:r>
            <a:r xmlns:a="http://schemas.openxmlformats.org/drawingml/2006/main">
              <a:rPr altLang="ko-KR" lang="zh-CN" sz="2800">
                <a:solidFill>
                  <a:srgbClr val="ff0000"/>
                </a:solidFill>
              </a:rPr>
              <a:t>神的国度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当下他看见众人，就上了山腰坐下。他的门徒来到他那里，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他开始教导他们说：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“虚心的人有福了，因为天国是他们的。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马修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第61章 神的话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4400"/>
              <a:t>耶稣平息风暴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2929" y="1964254"/>
            <a:ext cx="5386639" cy="3939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他站起来，斥责风，对海浪说：“安静！安静！”然后风停了，一切都平静了。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标记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4：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耶稣和门徒一起乘船渡加利利湖。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43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3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伯利恒的牧羊人来看望要拯救人类的神的儿子。 “耶稣！神的儿子！谢谢你来到这片土地！”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6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渡湖之时，突然狂风大作，恐怖的海浪袭来。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141" y="-27383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门徒最终对耶稣说。 “老师，我们淹死了你也不在乎吗！”</a:t>
            </a:r>
            <a:r xmlns:a="http://schemas.openxmlformats.org/drawingml/2006/main">
              <a:rPr lang="zh-CN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4007"/>
            <a:ext cx="9053611" cy="137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耶稣斥责风，对海说：“安静吧！不要动！”然后风停了，一切都平静了。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758"/>
            <a:ext cx="9144000" cy="545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553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他们都很害怕，互相问道：“这是谁？就连风浪也听从他的命令！”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40"/>
            <a:ext cx="9144000" cy="5776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65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765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1052736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只有上帝才能指挥大海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和风。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这就是为什么耶稣是创造并统治世界的神。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我们相信耶稣不是众神之一，而是唯一、全能的造物主神。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我们必须记住这一事实来增强我们的信心。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55242" y="211849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rgbClr val="ff0000"/>
                </a:solidFill>
              </a:rPr>
              <a:t>耶稣是谁？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5957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rgbClr val="0070c0"/>
                </a:solidFill>
              </a:rPr>
              <a:t>耶稣</a:t>
            </a:r>
            <a:r xmlns:a="http://schemas.openxmlformats.org/drawingml/2006/main">
              <a:rPr altLang="en-US" lang="zh-CN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zh-CN" sz="3600">
                <a:solidFill>
                  <a:srgbClr val="0070c0"/>
                </a:solidFill>
              </a:rPr>
              <a:t>是..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耶稣是万物的主人，他创造并统治着这个世界上的一切。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今天的测验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78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07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耶稣对海和风有何命令？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保持静止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奔跑玩耍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唤醒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向上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打开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你的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眼睛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rgbClr val="ff0000"/>
                </a:solidFill>
              </a:rPr>
              <a:t>①</a:t>
            </a:r>
            <a:r xmlns:a="http://schemas.openxmlformats.org/drawingml/2006/main">
              <a:rPr altLang="ko-KR" lang="zh-CN" sz="2800">
                <a:solidFill>
                  <a:srgbClr val="ff0000"/>
                </a:solidFill>
              </a:rPr>
              <a:t>保持静止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他站起来，斥责风，对海浪说：“安静！安静！”然后风停了，一切都平静了。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标记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4：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62 神的话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4400"/>
              <a:t>谁动了我的衣服？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604156"/>
            <a:ext cx="5020256" cy="39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34053"/>
            <a:ext cx="8208912" cy="283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当她听说耶稣时，她在人群中走到他身后，摸了摸他的斗篷，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28.因为她想：“只要我摸他的衣服，我就会痊愈。”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标记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5：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27-28日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290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301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2594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耶稣是万有的主宰，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是神的儿子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但当耶稣来到这片土地时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他出生在马槽里，身材卑微。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我们信耶稣的人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是神的孩子。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但我们必须像耶稣一样谦卑地生活。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许多人听说过耶稣，就跟随了耶稣。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05"/>
          <a:stretch>
            <a:fillRect/>
          </a:stretch>
        </p:blipFill>
        <p:spPr>
          <a:xfrm flipH="1">
            <a:off x="0" y="-11034"/>
            <a:ext cx="9157178" cy="5672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然后一个女人来到他身后，摸耶稣的衣服，耶稣的病就痊愈了。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0902" y="548680"/>
            <a:ext cx="6503098" cy="516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4869160"/>
            <a:ext cx="9107238" cy="20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一位妇女患有一种叫做出血的疾病长达12年。她尝试了很多方法来解决这个问题，但都没有解决，而且她已经花光了所有的钱。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6138" y="830520"/>
            <a:ext cx="4214961" cy="3606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45224"/>
            <a:ext cx="9053611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“谁动了我的衣服？”耶稣立刻意识到他的能力已经从他身上消失了。她来到他脚边，告诉他全部真相。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file204.uf.daum.net/image/114EAC504D3FCCFA28926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4241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耶稣对她说：‘女儿，你的信救了你。安心地走吧。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1"/>
          <a:stretch>
            <a:fillRect/>
          </a:stretch>
        </p:blipFill>
        <p:spPr>
          <a:xfrm>
            <a:off x="-3899" y="-28651"/>
            <a:ext cx="9144000" cy="5826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3077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763688" y="1072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那个患了流血12年的女人去找耶稣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有信心。</a:t>
            </a:r>
            <a:r xmlns:a="http://schemas.openxmlformats.org/drawingml/2006/main">
              <a:rPr altLang="en-US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耶稣医治了这个女人，并在人们面前称赞她的信心。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神仍然看到我们的信心。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当我们遇到困难的事情时，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让我们凭着信心来到神面前。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/>
              <a:t>耶稣是谁？</a:t>
            </a:r>
            <a:r xmlns:a="http://schemas.openxmlformats.org/drawingml/2006/main">
              <a:rPr altLang="en-US" lang="zh-C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2779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rgbClr val="0070c0"/>
                </a:solidFill>
              </a:rPr>
              <a:t>耶稣..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耶稣知道我们的痛苦和困难并解决它们。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今天的测验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295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31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那个病了12年的女人与耶稣接触了什么？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头发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脚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衣服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rgbClr val="ff0000"/>
                </a:solidFill>
              </a:rPr>
              <a:t>④</a:t>
            </a:r>
            <a:r xmlns:a="http://schemas.openxmlformats.org/drawingml/2006/main">
              <a:rPr altLang="ko-KR" lang="zh-CN" sz="2800">
                <a:solidFill>
                  <a:srgbClr val="ff0000"/>
                </a:solidFill>
              </a:rPr>
              <a:t>衣服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当她听说耶稣时，她在人群中走到他身后，摸了摸他的斗篷，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因为她想：“只要我摸他的衣服，我就会痊愈。”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标记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5：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27-28日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6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第63章 神的话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74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4400"/>
              <a:t>塔莉莎库姆！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72749" y="2011044"/>
            <a:ext cx="486853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zh-CN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你将怀孕生子，你要给他起名叫耶稣。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卢克</a:t>
            </a:r>
            <a:r xmlns:a="http://schemas.openxmlformats.org/drawingml/2006/main">
              <a:rPr altLang="en-US" dirty="0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175900"/>
            <a:ext cx="4053592" cy="57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/>
              <a:t>耶稣是谁？</a:t>
            </a:r>
            <a:r xmlns:a="http://schemas.openxmlformats.org/drawingml/2006/main">
              <a:rPr altLang="en-US" lang="zh-C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rgbClr val="0070c0"/>
                </a:solidFill>
              </a:rPr>
              <a:t>耶稣..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耶稣以谦卑和卑微的方式来到世上，但他是我们真正的王。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他握住她的手，对她说：“Talitha koum！” （意思是，“小女孩，我对你说，站起来！”）。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标记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5：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5195" y="5373216"/>
            <a:ext cx="9053611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一个名叫睚鲁的会堂主管来到耶稣跟前，说： “我的女儿快要死了。帮我。”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730539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在与耶稣回家的路上，一个男人跑来告诉他，他的女儿已经死了。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66" y="-27384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7"/>
            <a:ext cx="9107238" cy="1065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回到家时，睚鲁的女儿已经死了，人们都在哭泣。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14092"/>
            <a:ext cx="9053611" cy="1065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耶稣进去对他们说：“孩子没有死，只是睡着了。”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8" y="5042118"/>
            <a:ext cx="9053611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他拉着她的手对她说：“Talitha koum！” （意思是，“小女孩，我对你说，站起来！”）。女孩立刻站了起来，走了过去。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311"/>
            <a:ext cx="9144000" cy="4861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5764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3013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908720"/>
            <a:ext cx="8352928" cy="448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耶稣是掌管死亡的那一位。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死亡对人来说是最可怕的事情，但耶稣战胜了它。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我们迟早有一天会死去。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但你不必害怕死亡。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因为耶稣是掌管死亡的那一位。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我们相信耶稣战胜了死亡。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7073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rgbClr val="ff0000"/>
                </a:solidFill>
              </a:rPr>
              <a:t>耶稣是谁？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rgbClr val="0070c0"/>
                </a:solidFill>
              </a:rPr>
              <a:t>耶稣是..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耶稣是赐予生命的那一位，同时也是掌管生命的那一位。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今天的测验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84558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“Talitha koum!” 是什么意思？意思是？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indent="-514350" marL="514350">
              <a:buAutoNum type="circleNumDbPlain"/>
              <a:defRPr/>
            </a:pP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小姑娘，吃早饭啦！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小姑娘，睡觉吧！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小姑娘，起来吧！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小姑娘，唱首歌吧！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rgbClr val="ff0000"/>
                </a:solidFill>
              </a:rPr>
              <a:t>③</a:t>
            </a:r>
            <a:r xmlns:a="http://schemas.openxmlformats.org/drawingml/2006/main">
              <a:rPr altLang="ko-KR" lang="zh-CN" sz="2800">
                <a:solidFill>
                  <a:srgbClr val="ff0000"/>
                </a:solidFill>
              </a:rPr>
              <a:t>小姑娘，起来吧！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他握住她的手，对她说：“Talitha koum！” （意思是，“小女孩，我对你说，站起来！”）。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标记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5：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</a:t>
            </a:r>
            <a:r xmlns:a="http://schemas.openxmlformats.org/drawingml/2006/main">
              <a:rPr altLang="en-US" lang="zh-CN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测验</a:t>
            </a:r>
            <a:r xmlns:a="http://schemas.openxmlformats.org/drawingml/2006/main">
              <a:rPr altLang="en-US" lang="zh-CN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854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5379" y="11517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耶稣出生在哪里？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是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房子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宫殿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马槽里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豪华酒店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rgbClr val="ff0000"/>
                </a:solidFill>
              </a:rPr>
              <a:t>③</a:t>
            </a:r>
            <a:r xmlns:a="http://schemas.openxmlformats.org/drawingml/2006/main">
              <a:rPr altLang="ko-KR" lang="zh-CN" sz="2800">
                <a:solidFill>
                  <a:srgbClr val="ff0000"/>
                </a:solidFill>
              </a:rPr>
              <a:t>马槽里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64 神的话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142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4400"/>
              <a:t>贝塞斯达的一个病人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005434"/>
            <a:ext cx="508000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耶稣对他说：“起来！拿起你的褥子走吧。”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那人立刻就痊愈了。他拿起垫子走了。这件事发生的那天是安息日，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约翰福音 5 章：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11728"/>
            <a:ext cx="9053611" cy="155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耶路撒冷有一个池子，名叫毕士大。大量病人聚集在那里等待洪水退去。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3" y="4365104"/>
            <a:ext cx="9070727" cy="222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因为主的一位天使在特定的季节下到池子里搅动水。水搅动后，无论谁第一个介入，他所患的疾病都会痊愈。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672" y="1268760"/>
            <a:ext cx="5080000" cy="3312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01208"/>
            <a:ext cx="9134646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有一个人不能走路。当耶稣看见他时，就问那人在那里已经三十八年了。 “你想好起来吗？”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284365"/>
            <a:ext cx="9107238" cy="1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“先生，当水被搅动时，没有人帮我进入池子。请帮帮我！”耶稣对他说：“起来！拿起你的垫子，走吧。”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115" y="0"/>
            <a:ext cx="515700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13176"/>
            <a:ext cx="9053611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正如耶稣所说，他拿起垫子走了。那位病了三十八年的病人立刻就痊愈了。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5872" y="548680"/>
            <a:ext cx="59328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0780" y="14713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0870" y="12599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3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贝塞斯达泳池边的病人最需要的东西是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被治愈。</a:t>
            </a:r>
            <a:r xmlns:a="http://schemas.openxmlformats.org/drawingml/2006/main">
              <a:rPr lang="zh-CN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耶稣知道我们需要什么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比我们更好。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耶稣是赐予我们的那一位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我们需要的。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6420"/>
            <a:ext cx="4053592" cy="57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3200"/>
              <a:t>耶稣是谁？</a:t>
            </a:r>
            <a:r xmlns:a="http://schemas.openxmlformats.org/drawingml/2006/main">
              <a:rPr lang="zh-C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2456" y="1561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8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600">
                <a:solidFill>
                  <a:srgbClr val="0070c0"/>
                </a:solidFill>
              </a:rPr>
              <a:t>耶稣是..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耶稣是医治一切疾病并有能力主宰一切的那一位。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15729" y="6341839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4000"/>
              <a:t>今天的测验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721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病人请求耶稣做什么？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请治愈我的病！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请救救我吧！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请给我一些食物！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当水搅动时，请帮我下到池子里！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48545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en-US" sz="2800">
                <a:solidFill>
                  <a:srgbClr val="ff0000"/>
                </a:solidFill>
              </a:rPr>
              <a:t>④</a:t>
            </a:r>
            <a:r xmlns:a="http://schemas.openxmlformats.org/drawingml/2006/main">
              <a:rPr lang="zh-CN" altLang="ko-KR" sz="2800">
                <a:solidFill>
                  <a:srgbClr val="ff0000"/>
                </a:solidFill>
              </a:rPr>
              <a:t>当水搅动时，请帮我下到池子里！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/>
              <a:t>今天的话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今天在大卫城，为你们诞生了一位救主；他是主基督。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喜欢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26013"/>
            <a:ext cx="8208912" cy="338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耶稣对他说：“起来！拿起你的褥子走吧。”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9. 那人立刻痊愈了；他拿起垫子走了。这件事发生的那天是安息日，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约翰福音 5 章：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第65章 神的话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143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4400"/>
              <a:t>耶稣喂饱了五千人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110704"/>
            <a:ext cx="5080000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600"/>
              <a:t>然后耶稣拿起饼，祝谢了，然后分给坐在座位上的人，他们想吃多少就分多少。他对鱼也做了同样的事。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约翰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6：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五千多人聚集在一起聆听耶稣的教导。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144000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但当时正是午餐时间。每个人都饿了，但没有食物吃，只有两条鱼和五个面包。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878"/>
            <a:ext cx="9144000" cy="5458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21515"/>
            <a:ext cx="9134646" cy="154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然后耶稣拿起饼和鱼，祝谢了，然后分给坐在座位上的人，他们想吃多少就分多少。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80" y="5903358"/>
            <a:ext cx="9107238" cy="94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但是，奇妙的事情发生了！五千人已经吃饱了！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6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72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他们就把那五个大麦饼的零碎，就是众人吃了剩下的，收拾起来，装满了十二个篮子。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949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对我们来说没有办法让5000多人吃饱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有五个面包和两条鱼。</a:t>
            </a:r>
            <a:r xmlns:a="http://schemas.openxmlformats.org/drawingml/2006/main">
              <a:rPr lang="zh-CN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但神的儿子耶稣却与他们一起创造了奇迹。</a:t>
            </a:r>
            <a:r xmlns:a="http://schemas.openxmlformats.org/drawingml/2006/main">
              <a:rPr lang="zh-CN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我们始终与耶稣在一起比我们拥有什么或没有什么更重要。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201469"/>
            <a:ext cx="4053592" cy="568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3200"/>
              <a:t>耶稣是谁？</a:t>
            </a:r>
            <a:r xmlns:a="http://schemas.openxmlformats.org/drawingml/2006/main">
              <a:rPr lang="zh-C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10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600">
                <a:solidFill>
                  <a:srgbClr val="0070c0"/>
                </a:solidFill>
              </a:rPr>
              <a:t>耶稣是..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耶稣是能丰富我们食物的那一位。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第47章 神的话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4400"/>
              <a:t>祝耶稣生日快乐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今天的测验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07963" y="8521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05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耶稣喂饱 5000 人后还剩下多少食物？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十筐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十一筐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767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十二个篮子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十三筐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2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en-US" sz="2800">
                <a:solidFill>
                  <a:srgbClr val="ff0000"/>
                </a:solidFill>
              </a:rPr>
              <a:t>③</a:t>
            </a:r>
            <a:r xmlns:a="http://schemas.openxmlformats.org/drawingml/2006/main">
              <a:rPr lang="zh-CN" altLang="ko-KR" sz="2800">
                <a:solidFill>
                  <a:srgbClr val="ff0000"/>
                </a:solidFill>
              </a:rPr>
              <a:t>十二个篮子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600"/>
              <a:t>然后耶稣拿起饼，祝谢了，然后分给坐在座位上的人，他们想吃多少就分多少。他对鱼也做了同样的事。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约翰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6：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第66章 神的话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4400"/>
              <a:t>耶稣在水面上行走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314" y="2124741"/>
            <a:ext cx="5079371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24744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600"/>
              <a:t>当他们划了三英里或三英里半时，他们看见耶稣走近船，在水面上行走。他们很害怕。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600"/>
              <a:t>耶稣却对他们说：“是我，不要害怕。”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约翰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6：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19-20日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773" y="5254660"/>
            <a:ext cx="9053611" cy="155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当耶稣独自在山上祷告时，他的门徒正在划船到湖对岸。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5674"/>
            <a:ext cx="9144000" cy="5162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终于，天黑了，风浪越来越大，汹涌澎湃。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08" y="5439066"/>
            <a:ext cx="9134646" cy="136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“看那儿！有人在水面上行走！”他们很害怕。其中一人喊道：“有人在水面上行走！”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“是我，别怕！”在水面上行走的是耶稣。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35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他们对此感到惊讶。他们在船上欢迎耶稣。他们想：“耶稣一定是神的儿子！”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354" y="1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0545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29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水上行走是一件很了不起的事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没有人能做到。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但耶稣却在水面上行走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去寻找他的弟子。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因为耶稣是一个特别的人，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上帝的儿子。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我们确实需要相信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耶稣是神的儿子。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</a:t>
            </a:r>
            <a:r xmlns:a="http://schemas.openxmlformats.org/drawingml/2006/main">
              <a:rPr altLang="en-US" lang="zh-CN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单词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61519"/>
            <a:ext cx="8208912" cy="3380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回到家后，他们看到孩子和他的母亲玛丽，就跪下敬拜他。然后他们打开宝藏，献上黄金、乳香和没药等礼物给他。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马太福音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66320" y="269682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3200">
                <a:solidFill>
                  <a:srgbClr val="ff0000"/>
                </a:solidFill>
              </a:rPr>
              <a:t>耶稣是谁？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8608" y="10598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20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600">
                <a:solidFill>
                  <a:srgbClr val="0070c0"/>
                </a:solidFill>
              </a:rPr>
              <a:t>耶稣是..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无论我们遇到什么障碍，耶稣都会来到我们身边帮助和拯救我们。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今天的测验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883667" y="9912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耶稣是如何来到湖中央的门徒那里的？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水上飞..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登上更快的船……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游泳..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水上行走..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en-US" sz="2800">
                <a:solidFill>
                  <a:srgbClr val="ff0000"/>
                </a:solidFill>
              </a:rPr>
              <a:t>④</a:t>
            </a:r>
            <a:r xmlns:a="http://schemas.openxmlformats.org/drawingml/2006/main">
              <a:rPr lang="zh-CN" altLang="ko-KR" sz="2800">
                <a:solidFill>
                  <a:srgbClr val="ff0000"/>
                </a:solidFill>
              </a:rPr>
              <a:t>水上行走..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70030"/>
            <a:ext cx="8208912" cy="338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600"/>
              <a:t>当他们划了三英里或三英里半时，他们看见耶稣走近船，在水面上行走。他们很害怕。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600"/>
              <a:t>耶稣却对他们说：“是我，不要害怕。”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约翰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6：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19-20日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67 神的话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4400"/>
              <a:t>彼得对基督的承认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2126466"/>
            <a:ext cx="5232422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600"/>
              <a:t>西门彼得回答说：“你是基督，是永生神的儿子。”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马修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16：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有一天，耶稣问门徒：“人说人子是谁？”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" t="30" r="20" b="60"/>
          <a:stretch>
            <a:fillRect/>
          </a:stretch>
        </p:blipFill>
        <p:spPr>
          <a:xfrm>
            <a:off x="0" y="0"/>
            <a:ext cx="9144000" cy="5683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他们回答说：“有人说是施洗约翰；有人说是施洗约翰。”也有人说以利亚；和一位先知。”</a:t>
            </a:r>
            <a:r xmlns:a="http://schemas.openxmlformats.org/drawingml/2006/main">
              <a:rPr lang="zh-CN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0"/>
          <a:stretch>
            <a:fillRect/>
          </a:stretch>
        </p:blipFill>
        <p:spPr>
          <a:xfrm>
            <a:off x="521803" y="250"/>
            <a:ext cx="8100392" cy="570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“但是你呢？”他问。 “你说我是谁？”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651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西门彼得回答说：“你是基督，是永生神的儿子。”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rcRect l="31560" t="48950"/>
          <a:stretch>
            <a:fillRect/>
          </a:stretch>
        </p:blipFill>
        <p:spPr>
          <a:xfrm>
            <a:off x="0" y="-1"/>
            <a:ext cx="9144000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耶稣非常高兴地说。 “你的忏悔是对的！我将在这块岩石上建造我的教堂！”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773832" y="0"/>
            <a:ext cx="7596336" cy="558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当耶稣诞生时，东方的医生们看到了一颗星星。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30483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彼得确切地知道耶稣是谁，他也准确地承认了耶稣的事。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耶稣听后称赞彼得的正确认信。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我们认为耶稣是谁？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我们必须完全按照圣经所说认识耶稣，我们也必须完全按照圣经所说承认耶稣。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522" y="235315"/>
            <a:ext cx="4053592" cy="572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3200">
                <a:solidFill>
                  <a:srgbClr val="ff0000"/>
                </a:solidFill>
              </a:rPr>
              <a:t>耶稣是谁？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205" y="1074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5735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600">
                <a:solidFill>
                  <a:srgbClr val="0070c0"/>
                </a:solidFill>
              </a:rPr>
              <a:t>耶稣是..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耶稣是在正确的信仰告白上建立教会的那一位。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今天的测验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0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彼得说耶稣是谁？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99606"/>
            <a:ext cx="8424936" cy="513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基督，神的儿子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强大的以利亚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施洗约翰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耶利米书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682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en-US" sz="2800">
                <a:solidFill>
                  <a:srgbClr val="ff0000"/>
                </a:solidFill>
              </a:rPr>
              <a:t>①</a:t>
            </a:r>
            <a:r xmlns:a="http://schemas.openxmlformats.org/drawingml/2006/main">
              <a:rPr lang="zh-CN" altLang="ko-KR" sz="2800">
                <a:solidFill>
                  <a:srgbClr val="ff0000"/>
                </a:solidFill>
              </a:rPr>
              <a:t>基督，神的儿子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600"/>
              <a:t>西门彼得回答说：“你是基督，是永生神的儿子。”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马修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16：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68 神的话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4400"/>
              <a:t>愚蠢的财主的故事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5" y="1782108"/>
            <a:ext cx="5140665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600"/>
              <a:t>“但是上帝对他说：‘你这个傻瓜！今晚就会有人要你的命。那么谁会得到你为自己准备的东西呢？’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卢克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耶稣说：“人的生命与他所拥有的无关。”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67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耶稣给我们讲了一个故事。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这是关于一个愚蠢的富翁的。</a:t>
            </a:r>
            <a:r xmlns:a="http://schemas.openxmlformats.org/drawingml/2006/main">
              <a:rPr lang="zh-CN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373216"/>
            <a:ext cx="9144000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富翁很高兴为他的财富和粮食建造了一个更大的仓库。 “我在仓库里收集了很多食物，我的灵魂，现在尽情享受吧！”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8641"/>
            <a:ext cx="9144000" cy="5399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然后神告诉财主。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“你真是个傻瓜！如果我今天取了你的命，你所有的财产都将归谁所有？”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“当国王诞生时，这颗星星就可见了！我们一起追星吧！”医生们开始追踪这位明星。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7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耶稣讲完了，说：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“不要为自己积聚财富，而是为上帝积聚财富。尽力帮助有需要的人。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191"/>
            <a:ext cx="9144000" cy="5441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4686" y="8147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5602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90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你的钱用来做什么？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它只是用来满足你自己吗？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钱应该用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为了神的荣耀。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我们是神国度的子民。因此，我们有必要用自己的钱去帮助有需要的人。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3200"/>
              <a:t>耶稣是谁？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039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600">
                <a:solidFill>
                  <a:srgbClr val="0070c0"/>
                </a:solidFill>
              </a:rPr>
              <a:t>耶稣..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耶稣是所有生命和所有财富的所有者。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今天的测验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3373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这个愚蠢的财主为他的灵魂做了什么？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他帮助穷人。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他敬拜上帝。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他传福音。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他积累了大量的财富。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en-US" sz="2800">
                <a:solidFill>
                  <a:srgbClr val="ff0000"/>
                </a:solidFill>
              </a:rPr>
              <a:t>④</a:t>
            </a:r>
            <a:r xmlns:a="http://schemas.openxmlformats.org/drawingml/2006/main">
              <a:rPr lang="zh-CN" altLang="ko-KR" sz="2800">
                <a:solidFill>
                  <a:srgbClr val="ff0000"/>
                </a:solidFill>
              </a:rPr>
              <a:t>他积累了大量的财富。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600"/>
              <a:t>“但是上帝对他说：‘你这个傻瓜！今晚就会有人要你的命。那么谁会得到你为自己准备的东西呢？’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卢克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69 神的话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4400"/>
              <a:t>寻找迷失的羊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62463" y="1782108"/>
            <a:ext cx="5181537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83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600"/>
              <a:t>我告诉你们，同样地，在天上，一个悔改的罪人会比九十九个不需要悔改的义人更加喜乐。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卢克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有一天，一只羊被孤零零地留下，与她朋友的羊分开。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" y="1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57" y="5780781"/>
            <a:ext cx="9053611" cy="106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牧羊人数了数羊，发现一百只羊不见了！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78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牧羊人留下了 99 只羊，出去寻找丢失的一只。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146"/>
            <a:ext cx="9144000" cy="5668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73216"/>
            <a:ext cx="9070726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这颗星星停在伯利恒的马厩上空。圣经曾预言耶稣出生在伯利恒。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最后，牧羊人找到了迷失的羊。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牧羊人带着羊群高兴地回家，吃了一顿丰盛的筵席。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66" y="5464973"/>
            <a:ext cx="9107238" cy="137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耶稣讲完了，说：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“正如牧羊人高兴地找到一只迷失的羊一样，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上帝对一个罪人的悔改感到满意。”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65208" y="10759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7504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为了寻找迷失的羊，牧羊人不得不做出无数的牺牲。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耶稣牺牲了自己的生命来拯救我们。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我们必须感谢耶稣拯救我们，就像拯救迷途的羊一样。</a:t>
            </a:r>
            <a:r xmlns:a="http://schemas.openxmlformats.org/drawingml/2006/main">
              <a:rPr lang="zh-CN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4948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3200"/>
              <a:t>耶稣是谁？</a:t>
            </a:r>
            <a:r xmlns:a="http://schemas.openxmlformats.org/drawingml/2006/main">
              <a:rPr lang="zh-C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600">
                <a:solidFill>
                  <a:srgbClr val="0070c0"/>
                </a:solidFill>
              </a:rPr>
              <a:t>耶稣</a:t>
            </a:r>
            <a:r xmlns:a="http://schemas.openxmlformats.org/drawingml/2006/main">
              <a:rPr lang="zh-CN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zh-CN" altLang="ko-KR" sz="3600">
                <a:solidFill>
                  <a:srgbClr val="0070c0"/>
                </a:solidFill>
              </a:rPr>
              <a:t>是..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耶稣是喜悦我们从罪中悔改的那一位。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1596" y="211020"/>
            <a:ext cx="4053592" cy="69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4000"/>
              <a:t>今天的测验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286" y="893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牧羊人在寻找迷失的羊时没有做过什么？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他留下了99只羊去寻找丢失的一只。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他很高兴找到了丢失的东西。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他买了一只新羊。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他召集人们参加聚会。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en-US" sz="2800">
                <a:solidFill>
                  <a:srgbClr val="ff0000"/>
                </a:solidFill>
              </a:rPr>
              <a:t>③</a:t>
            </a:r>
            <a:r xmlns:a="http://schemas.openxmlformats.org/drawingml/2006/main">
              <a:rPr lang="zh-CN" altLang="ko-KR" sz="2800">
                <a:solidFill>
                  <a:srgbClr val="ff0000"/>
                </a:solidFill>
              </a:rPr>
              <a:t>他买了一只新羊。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74408"/>
            <a:ext cx="8208912" cy="283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600"/>
              <a:t>我告诉你们，同样地，在天上，一个悔改的罪人会比九十九个不需要悔改的义人更加喜乐。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卢克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第70章 神的话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4400"/>
              <a:t>好撒玛利亚人的故事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40"/>
          <a:stretch>
            <a:fillRect/>
          </a:stretch>
        </p:blipFill>
        <p:spPr>
          <a:xfrm>
            <a:off x="3995935" y="1782108"/>
            <a:ext cx="5145603" cy="4111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4000"/>
              <a:t>今天的话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52237"/>
            <a:ext cx="8208912" cy="393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600"/>
              <a:t>“你认为这三个人中哪一个是落入强盗之手的那个人的邻居？”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600"/>
              <a:t>法律专家回答说：“怜悯他的人。”耶稣对他说：“你去照样行吧。”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卢克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10：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85" y="5312564"/>
            <a:ext cx="9053611" cy="1553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一个人独自行走时，遇到了强盗。他们剥光了他的衣服，殴打了他，然后把他打得半死不活，然后就走了。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7398" y="-1"/>
            <a:ext cx="9136602" cy="5229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2404"/>
            <a:ext cx="9053611" cy="155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这时一位牧师在路上碰巧看到了他，他就从另一边过去了。利未人也是如此。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0"/>
          <a:stretch>
            <a:fillRect/>
          </a:stretch>
        </p:blipFill>
        <p:spPr>
          <a:xfrm>
            <a:off x="0" y="6656"/>
            <a:ext cx="4499992" cy="5222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70"/>
          <a:stretch>
            <a:fillRect/>
          </a:stretch>
        </p:blipFill>
        <p:spPr>
          <a:xfrm flipH="1">
            <a:off x="4644006" y="6656"/>
            <a:ext cx="4499991" cy="5222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伯利恒的马厩里住着玛利亚、约瑟夫和以君王身份降临世间的婴儿耶稣。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第三，一个撒玛利亚人碰巧看见了他。撒玛利亚人是犹太人不喜欢的人。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0" y="0"/>
            <a:ext cx="9144000" cy="568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但是，撒玛利亚人怜悯他，所以很好地对待他、照顾他。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90"/>
          <a:stretch>
            <a:fillRect/>
          </a:stretch>
        </p:blipFill>
        <p:spPr>
          <a:xfrm>
            <a:off x="0" y="2214"/>
            <a:ext cx="9144000" cy="565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6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耶稣说：“上帝的子民在任何时候都必须成为帮助有需要的人的好邻居。”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4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4000"/>
              <a:t>今天的课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5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5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祭司和利未人表面上看起来与神很亲近，但他们不爱其他人。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从表面上看，撒玛利亚人似乎与神并不亲近，但却是一个愿意爱人的好邻居。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如果我们亲近神，我们也应该帮助有需要的邻居。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8025"/>
            <a:ext cx="4053592" cy="569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3200"/>
              <a:t>耶稣是谁？</a:t>
            </a:r>
            <a:r xmlns:a="http://schemas.openxmlformats.org/drawingml/2006/main">
              <a:rPr lang="zh-C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4496" y="888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600">
                <a:solidFill>
                  <a:srgbClr val="0070c0"/>
                </a:solidFill>
              </a:rPr>
              <a:t>耶稣是..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我们是被迫为自己的罪而死的人，就像那些被抢劫的人一样。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但耶稣是将我们从这种可怕的处境中拯救出来的人。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4000"/>
              <a:t>今天的测验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8183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183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祭司和利未人看见一个人被抢了，他们怎么办？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他们为他祈祷。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处理伤口。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他们把他送到了医院。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他们从他的另一边经过。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en-US" sz="2800">
                <a:solidFill>
                  <a:srgbClr val="ff0000"/>
                </a:solidFill>
              </a:rPr>
              <a:t>④</a:t>
            </a:r>
            <a:r xmlns:a="http://schemas.openxmlformats.org/drawingml/2006/main">
              <a:rPr lang="zh-CN" altLang="ko-KR" sz="2800">
                <a:solidFill>
                  <a:srgbClr val="ff0000"/>
                </a:solidFill>
              </a:rPr>
              <a:t>他们从他的另一边经过。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4000"/>
              <a:t>今天的话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08220"/>
            <a:ext cx="8208912" cy="393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600"/>
              <a:t>“你认为这三个人中哪一个是落入强盗之手的那个人的邻居？”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600"/>
              <a:t>法律专家回答说：“怜悯他的人。”耶稣对他说：“你去照样行吧。”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卢克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10：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第71章 神的话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143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4400"/>
              <a:t>玛丽和玛莎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71392" y="1484784"/>
            <a:ext cx="5618820" cy="4518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4000"/>
              <a:t>今天的话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4000"/>
              <a:t>但只需要一件事。玛丽选择了更好的东西，它不会被夺走。”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卢克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10：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耶稣被邀请到马利亚和马大的家里。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74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来自东方的医生把他们准备好的黄金、香和没药送给耶稣作为礼物。 “感谢耶稣来到这片土地！”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08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当马大忙于工作时，马利亚热切地聆听耶稣的讲道。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5136"/>
            <a:ext cx="9144000" cy="571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52" y="5733256"/>
            <a:ext cx="9144000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“我不敢相信玛丽让我在我这么忙的时候独自工作，”玛莎想。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-9952" y="0"/>
            <a:ext cx="9144000" cy="5733256"/>
            <a:chOff x="-9952" y="0"/>
            <a:chExt cx="9144000" cy="573325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952" y="0"/>
              <a:ext cx="9144000" cy="5733256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7956376" y="116632"/>
              <a:ext cx="864096" cy="1152128"/>
            </a:xfrm>
            <a:prstGeom prst="ellipse">
              <a:avLst/>
            </a:prstGeom>
            <a:solidFill>
              <a:srgbClr val="eee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178017"/>
            <a:ext cx="9134646" cy="1554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最后，马大向耶稣抱怨。 “耶稣啊，请让玛丽走吧。我一个人有太多的工作要做。”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4550" y="332656"/>
            <a:ext cx="5314900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耶稣说：“不要做得太多。玛利亚喜欢听，所以她会一直听。”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4000">
                <a:solidFill>
                  <a:srgbClr val="ff0000"/>
                </a:solidFill>
              </a:rPr>
              <a:t>今天的课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2417" y="-2353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5202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马大认为，当他们有很多事情要做时，马利亚听耶稣的话是不对的。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但耶稣教导他们，听耶稣的话比什么都宝贵。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聆听和学习圣经的时间对我们来说是最宝贵的时间。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我们不应该被剥夺聆听和学习圣经的时间。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4107" y="233872"/>
            <a:ext cx="4053592" cy="57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3200"/>
              <a:t>耶稣是谁？</a:t>
            </a:r>
            <a:r xmlns:a="http://schemas.openxmlformats.org/drawingml/2006/main">
              <a:rPr lang="zh-C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1861" y="1049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972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600">
                <a:solidFill>
                  <a:srgbClr val="0070c0"/>
                </a:solidFill>
              </a:rPr>
              <a:t>耶稣是..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耶稣是爱听神话语的人的那一位。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4000"/>
              <a:t>今天的测验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5227" y="614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406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当玛莎忙于工作时，玛丽做了什么？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她祈祷。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她听了耶稣的话。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她正在睡觉。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她大力帮助玛莎。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5916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en-US" sz="2800">
                <a:solidFill>
                  <a:srgbClr val="ff0000"/>
                </a:solidFill>
              </a:rPr>
              <a:t>②</a:t>
            </a:r>
            <a:r xmlns:a="http://schemas.openxmlformats.org/drawingml/2006/main">
              <a:rPr lang="zh-CN" altLang="ko-KR" sz="2800">
                <a:solidFill>
                  <a:srgbClr val="ff0000"/>
                </a:solidFill>
              </a:rPr>
              <a:t>她听了耶稣的话。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4000"/>
              <a:t>今天的话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4000"/>
              <a:t>但只需要一件事。玛丽选择了更好的东西，它不会被夺走。”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卢克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10：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CN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在以色列的加利利，住着一位名叫马利亚的童女。她与一位名叫约瑟夫的年轻人订婚了。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0213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/>
              <a:t>今天的课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9389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24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医生们甚至远离以色列，也来敬拜君王耶稣。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耶稣是真正的人民之王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世界各地的。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耶稣也是我的王。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我们必须过着敬拜和跟随耶稣的生活，耶稣永远是君王。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0016"/>
            <a:ext cx="4053592" cy="568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/>
              <a:t>耶稣是谁？</a:t>
            </a:r>
            <a:r xmlns:a="http://schemas.openxmlformats.org/drawingml/2006/main">
              <a:rPr altLang="en-US" lang="zh-C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rgbClr val="0070c0"/>
                </a:solidFill>
              </a:rPr>
              <a:t>耶稣..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耶稣值得我们敬拜。</a:t>
            </a:r>
            <a:r xmlns:a="http://schemas.openxmlformats.org/drawingml/2006/main">
              <a:rPr altLang="en-US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5029"/>
            <a:ext cx="4053592" cy="69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</a:t>
            </a:r>
            <a:r xmlns:a="http://schemas.openxmlformats.org/drawingml/2006/main">
              <a:rPr altLang="en-US" lang="zh-CN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测验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993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8860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耶稣没有收到哪一件作为生日礼物？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黄金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香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没药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电脑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rgbClr val="ff0000"/>
                </a:solidFill>
              </a:rPr>
              <a:t>④</a:t>
            </a:r>
            <a:r xmlns:a="http://schemas.openxmlformats.org/drawingml/2006/main">
              <a:rPr altLang="ko-KR" lang="zh-CN" sz="2800">
                <a:solidFill>
                  <a:srgbClr val="ff0000"/>
                </a:solidFill>
              </a:rPr>
              <a:t>电脑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</a:t>
            </a:r>
            <a:r xmlns:a="http://schemas.openxmlformats.org/drawingml/2006/main">
              <a:rPr altLang="en-US" lang="zh-CN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单词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56792"/>
            <a:ext cx="8208912" cy="338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回到家后，他们看到孩子和他的母亲玛丽，就跪下敬拜他。然后他们打开宝藏，献上黄金、乳香和没药等礼物给他。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马太福音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不。</a:t>
            </a:r>
            <a:r xmlns:a="http://schemas.openxmlformats.org/drawingml/2006/main">
              <a:rPr lang="zh-C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zh-C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48 神的话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78488" y="1837077"/>
            <a:ext cx="3931114" cy="20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4400"/>
              <a:t>小耶稣逃到埃及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92060"/>
            <a:ext cx="8208912" cy="3937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他们走后，主的一位天使在约瑟的梦中向他显现。 “起来，”他说，“带着孩子和他的母亲逃到埃及。呆在那里直到我告诉你，因为希律要寻找孩子并杀死他。”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马太福音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以色列王希律通过东方三博士得知耶稣诞生的消息，密谋杀害耶稣。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9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496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然而，知道希律王全部阴谋的上帝在梦中说，贤士们应该离开希律王。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1849"/>
            <a:ext cx="9144000" cy="5241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此外，马利亚的丈夫约瑟在梦中听到天使说：“逃到埃及去吧。希律王要杀耶稣。”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约瑟听闻此事，带着马利亚和婴儿耶稣逃离希律王，逃往埃及。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5"/>
          <a:stretch>
            <a:fillRect/>
          </a:stretch>
        </p:blipFill>
        <p:spPr>
          <a:xfrm>
            <a:off x="0" y="0"/>
            <a:ext cx="9144000" cy="5857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有一天，一位天使向玛丽显现。 “您好，备受宠爱的您！主与你同在。”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www.lifebook.co.kr/final/infoimg/birth_1.jpg" id="1026" name="Picture 2"/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"/>
          <a:stretch/>
        </p:blipFill>
        <p:spPr bwMode="auto">
          <a:xfrm flipH="1">
            <a:off x="0" y="-1"/>
            <a:ext cx="9127908" cy="58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15927"/>
            <a:ext cx="8963222" cy="178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与此同时，希律王知道自己被东方博士欺骗了，他下达了一个可怕的命令，杀死伯利恒所有的婴儿。耶稣必须留在埃及直到希律王去世。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871"/>
            <a:ext cx="9144000" cy="5078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29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牧羊人和东方博士认出了耶稣是谁。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然而，希律王并不认识耶稣。此外，由于他的贪婪，他犯下了残酷的罪行，试图杀死耶稣。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世界上有很多人拒绝听关于耶稣的事。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这是非常严重的罪孽。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574" y="218470"/>
            <a:ext cx="4053592" cy="57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/>
              <a:t>耶稣是谁？</a:t>
            </a:r>
            <a:r xmlns:a="http://schemas.openxmlformats.org/drawingml/2006/main">
              <a:rPr altLang="en-US" lang="zh-C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rgbClr val="0070c0"/>
                </a:solidFill>
              </a:rPr>
              <a:t>耶稣..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耶稣是一个靠人的力量也不敢阻止的人。</a:t>
            </a:r>
            <a:r xmlns:a="http://schemas.openxmlformats.org/drawingml/2006/main">
              <a:rPr altLang="en-US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今天的测验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923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88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耶稣在哪里躲避希律王的追杀？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埃及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美国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韩国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以色列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611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rgbClr val="ff0000"/>
                </a:solidFill>
              </a:rPr>
              <a:t>①</a:t>
            </a:r>
            <a:r xmlns:a="http://schemas.openxmlformats.org/drawingml/2006/main">
              <a:rPr altLang="ko-KR" lang="zh-CN" sz="2800">
                <a:solidFill>
                  <a:srgbClr val="ff0000"/>
                </a:solidFill>
              </a:rPr>
              <a:t>埃及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68760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他们走后，主的一位天使在约瑟的梦中向他显现。 “起来，”他说，“带着孩子和他的母亲逃到埃及。呆在那里直到我告诉你，因为希律要寻找孩子并杀死他。”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马太福音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第49章 神的话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4400"/>
              <a:t>圣殿里的童子耶稣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88840"/>
            <a:ext cx="5033374" cy="381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“你为什么要找我？”他问。 “你不知道我必须待在我父亲家里吗？”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卢克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耶稣十二岁那年的逾越节，他和父母来到耶路撒冷的圣殿。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在从耶路撒冷圣殿回家的路上，约瑟和马利亚找不到耶稣。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531"/>
            <a:ext cx="9127908" cy="5762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约瑟和马利亚回到耶路撒冷的圣殿寻找耶稣。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CN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“玛丽，你将生下一个儿子，你要给他起名叫耶稣。”她很害怕这个消息。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2984" y="4949016"/>
            <a:ext cx="8963222" cy="179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“你们不知道我在我父亲家里吗？”耶稣正在圣殿里与圣经教师讨论，他们都对耶稣的智慧感到惊讶。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从那时起，小耶稣随着智慧和身高的增长，对神和人也越来越有爱心。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8"/>
          <a:stretch>
            <a:fillRect/>
          </a:stretch>
        </p:blipFill>
        <p:spPr>
          <a:xfrm>
            <a:off x="-19886" y="-1"/>
            <a:ext cx="9163886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耶稣从小就知道他是神的儿子。并真诚地为救世主的生活做好准备。</a:t>
            </a:r>
            <a:r xmlns:a="http://schemas.openxmlformats.org/drawingml/2006/main">
              <a:rPr altLang="en-US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尽管我们还年轻，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我们必须清楚地记住，我们是神的孩子。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因此，我们需要向上帝和人们表明，我们是上帝的孩子。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rgbClr val="ff0000"/>
                </a:solidFill>
              </a:rPr>
              <a:t>耶稣是谁？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rgbClr val="0070c0"/>
                </a:solidFill>
              </a:rPr>
              <a:t>耶稣..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耶稣是神的儿子，但他为肉身父母树立了谦卑和服从的榜样。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今天的测验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0106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迷失的耶稣在哪里？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在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这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洗手间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宫内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在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这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寺庙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屋内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rgbClr val="ff0000"/>
                </a:solidFill>
              </a:rPr>
              <a:t>③</a:t>
            </a:r>
            <a:r xmlns:a="http://schemas.openxmlformats.org/drawingml/2006/main">
              <a:rPr altLang="ko-KR" lang="zh-CN" sz="2800">
                <a:solidFill>
                  <a:srgbClr val="ff0000"/>
                </a:solidFill>
              </a:rPr>
              <a:t>寺庙内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“你为什么要找我？”他问。 “你不知道我必须待在我父亲家里吗？”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卢克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第50章 神的话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4400"/>
              <a:t>耶稣的洗礼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782108"/>
            <a:ext cx="5364088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980728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“沙漠中有一个声音在呼唤：‘为主预备道路，为他修平道路。’” ”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于是约翰来了，在沙漠地区施洗，宣讲悔改的洗礼，使罪得赦。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标记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1：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耶稣三十岁的时候，沙漠里出现了一个奇怪的人，他穿着骆驼的衣服，吃着蚱蜢和野蜜。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3"/>
            <a:ext cx="9127908" cy="5400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62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他的名字叫施洗者约翰。他呼吁人们悔改并接受洗礼，因为救主会来。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CN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但是，她听从了神的讯息。 “我是主的仆人。愿我如你所说的那样。”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15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“我来这里是为了准备追随我的人！”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施洗约翰正在为耶稣预备道路。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1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712" y="5407070"/>
            <a:ext cx="8963222" cy="137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耶稣也来接受施洗约翰的洗礼。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“看！神的羔羊，除去世人罪孽的！”施洗约翰大声介绍耶稣。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42118"/>
            <a:ext cx="896322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当耶稣接受约翰的洗礼时，有声音从天而降，圣灵像鸽子一样降在他身上：“你是我的儿子，我所爱的；你是我的儿子，我所爱的。”和你在一起我很高兴。”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3819" y="936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51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施洗约翰并没有高举自己。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他毕生致力于完整地介绍耶稣。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我为谁活着？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像施洗约翰一样，我们应该过一种高举和介绍耶稣的生活，而不是夸口和高举我。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312042"/>
            <a:ext cx="4053592" cy="571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/>
              <a:t>耶稣是谁？</a:t>
            </a:r>
            <a:r xmlns:a="http://schemas.openxmlformats.org/drawingml/2006/main">
              <a:rPr altLang="en-US" lang="zh-C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rgbClr val="0070c0"/>
                </a:solidFill>
              </a:rPr>
              <a:t>耶稣..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耶稣是上帝唯一的儿子。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今天的测验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715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900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耶稣受洗时，什么从天上降下来？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乌鸦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圣灵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鸵鸟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麻雀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376" y="3543979"/>
            <a:ext cx="8712968" cy="51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rgbClr val="ff0000"/>
                </a:solidFill>
              </a:rPr>
              <a:t>②</a:t>
            </a:r>
            <a:r xmlns:a="http://schemas.openxmlformats.org/drawingml/2006/main">
              <a:rPr altLang="ko-KR" lang="zh-CN" sz="2800">
                <a:solidFill>
                  <a:srgbClr val="ff0000"/>
                </a:solidFill>
              </a:rPr>
              <a:t>圣灵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124744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“沙漠中有一个声音在呼唤：‘为主预备道路，为他修平道路。’” ”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于是约翰来了，在沙漠地区施洗，宣讲悔改的洗礼，使罪得赦。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标记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1：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412776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第51章 神的话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4400"/>
              <a:t>耶稣受撒但的试探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82593" y="1412776"/>
            <a:ext cx="4973757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耶稣对他说：“撒但，离开我吧！因为经上记着：‘敬拜主你的神，单要事奉他。’”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马修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耶稣禁食祷告四十天后，撒但出现试探耶稣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274" y="2054799"/>
            <a:ext cx="4282702" cy="3822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2528" y="2777904"/>
            <a:ext cx="4368989" cy="3099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zh-CN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所以，尽管她是处女，她还是怀孕了。这个孩子的名字叫耶稣。他是神的儿子，将来要将所有人从罪孽中拯救出来。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5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64718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445224"/>
            <a:ext cx="9054634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“你饿了吗？用这块石头做年糕来吃吧！”撒旦做了第一个测试。但耶稣用神的话语战胜了考验。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72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473005"/>
            <a:ext cx="907072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“那就从这里跳出去吧！如果你是神的儿子，你就不会死。”撒但在圣殿顶上第二次试探耶稣。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8963222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这时，他带耶稣上了一座很高的山，把天下的万国都指给耶稣看，并说：“你若向我下拜，我就把这一切都赐给你！”但耶稣用神的话语拒绝了第三次考验。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896322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最终，耶稣战胜了撒但的所有诱惑。神喜悦耶稣战胜了一切试探。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7999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耶稣是神的儿子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但和我们一样，他也受到撒旦的诱惑。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但耶稣凭借神的话语战胜了撒但的试探。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撒旦仍然在诱惑我们。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然而，像耶稣一样，我们可以用神的话语来胜过撒但的试探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rgbClr val="ff0000"/>
                </a:solidFill>
              </a:rPr>
              <a:t>耶稣是谁？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rgbClr val="0070c0"/>
                </a:solidFill>
              </a:rPr>
              <a:t>耶稣..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耶稣是我们克服所面临诱惑的帮助者。他了解我们遇到的所有挑战并帮助我们克服这些挑战。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今天的测验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105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-214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撒但给了耶稣多少次考验？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一个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两个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三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四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rgbClr val="ff0000"/>
                </a:solidFill>
              </a:rPr>
              <a:t>③</a:t>
            </a:r>
            <a:r xmlns:a="http://schemas.openxmlformats.org/drawingml/2006/main">
              <a:rPr altLang="ko-KR" lang="zh-CN" sz="2800">
                <a:solidFill>
                  <a:srgbClr val="ff0000"/>
                </a:solidFill>
              </a:rPr>
              <a:t>三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耶稣对他说：“撒但，离开我吧！因为经上记着：‘敬拜主你的神，单要事奉他。’”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马修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8" y="1410539"/>
            <a:ext cx="3025040" cy="359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第52章 神的话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4400"/>
              <a:t>水</a:t>
            </a:r>
            <a:r xmlns:a="http://schemas.openxmlformats.org/drawingml/2006/main">
              <a:rPr lang="zh-CN" altLang="en-US" sz="4400"/>
              <a:t> </a:t>
            </a:r>
            <a:r xmlns:a="http://schemas.openxmlformats.org/drawingml/2006/main">
              <a:rPr lang="zh-CN" altLang="ko-KR" sz="4400"/>
              <a:t>变成酒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484784"/>
            <a:ext cx="5033374" cy="4475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这是耶稣在加利利的迦拿行的第一个神迹。他就这样彰显了他的荣耀，他的门徒也都相信他。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约翰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77600"/>
            <a:ext cx="4053592" cy="696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97120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尽管玛丽没有结婚，但她还是害怕生儿子。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然而，她凭着信心接受并遵守了神的话语。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当我们相信并遵守神的话语时，我们可能会感到害怕。但就像玛利亚的忏悔一样，我们也必须承认“愿我如你所说的那样”。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88421"/>
            <a:ext cx="8963222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一场婚礼在加利利的迦拿举行。耶稣和他的门徒也被邀请参加婚礼。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360" y="0"/>
            <a:ext cx="9147360" cy="5788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5858108"/>
            <a:ext cx="9054634" cy="94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但是有一个问题。酒已经用完了。没有酒，就无法享受盛宴。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633" y="-7310"/>
            <a:ext cx="9146633" cy="5812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耶稣让家里的仆人把水倒进罐子里。仆人们按照他们的要求做了。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2412" y="0"/>
            <a:ext cx="9176412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之后，将罐子里的水取出来品尝。罐子里的水变成了非常美味的酒。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8872"/>
            <a:ext cx="9108504" cy="581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042118"/>
            <a:ext cx="9054634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客人们尝了酒后都感到惊讶。他们享用了比第一次更美味的酒，并且感谢耶稣的奇迹，这场盛宴可以更加令人兴奋。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4941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7940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在耶稣时代，酒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是宴会上绝对不可缺少的。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耶稣把水变成酒，提供了节日所需的东西。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对于我们来说，耶稣是不可或缺的一位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就像盛宴中的美酒一样。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我们必须记住耶稣的恩典，他将自己赐给我们。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。</a:t>
            </a:r>
            <a:r xmlns:a="http://schemas.openxmlformats.org/drawingml/2006/main">
              <a:rPr altLang="en-US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459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/>
              <a:t>WHO</a:t>
            </a:r>
            <a:r xmlns:a="http://schemas.openxmlformats.org/drawingml/2006/main">
              <a:rPr altLang="en-US" lang="zh-CN" sz="3200"/>
              <a:t> </a:t>
            </a:r>
            <a:r xmlns:a="http://schemas.openxmlformats.org/drawingml/2006/main">
              <a:rPr altLang="ko-KR" lang="zh-CN" sz="3200"/>
              <a:t>是</a:t>
            </a:r>
            <a:r xmlns:a="http://schemas.openxmlformats.org/drawingml/2006/main">
              <a:rPr altLang="en-US" lang="zh-CN" sz="3200"/>
              <a:t> </a:t>
            </a:r>
            <a:r xmlns:a="http://schemas.openxmlformats.org/drawingml/2006/main">
              <a:rPr altLang="ko-KR" lang="zh-CN" sz="3200"/>
              <a:t>耶稣？</a:t>
            </a:r>
            <a:r xmlns:a="http://schemas.openxmlformats.org/drawingml/2006/main">
              <a:rPr altLang="en-US" lang="zh-C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rgbClr val="0070c0"/>
                </a:solidFill>
              </a:rPr>
              <a:t>耶稣是..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耶稣是我们的喜乐，就像盛宴的美酒一样。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今天的测验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3399" y="928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28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耶稣把水变成了什么？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牛奶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橙汁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面包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酒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rgbClr val="ff0000"/>
                </a:solidFill>
              </a:rPr>
              <a:t>④</a:t>
            </a:r>
            <a:r xmlns:a="http://schemas.openxmlformats.org/drawingml/2006/main">
              <a:rPr altLang="ko-KR" lang="zh-CN" sz="2800">
                <a:solidFill>
                  <a:srgbClr val="ff0000"/>
                </a:solidFill>
              </a:rPr>
              <a:t>酒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这是耶稣在加利利的迦拿行的第一个神迹。他就这样彰显了他的荣耀，他的门徒也都相信他。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约翰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第53章 神的话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h-CN" altLang="ko-KR" sz="4400"/>
              <a:t>尼哥底母晚上来到耶稣那里。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16832"/>
            <a:ext cx="5030566" cy="4054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8783" y="312042"/>
            <a:ext cx="405359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zh-CN" sz="3200">
                <a:solidFill>
                  <a:srgbClr val="FF0000"/>
                </a:solidFill>
              </a:rPr>
              <a:t>耶稣是谁？</a:t>
            </a:r>
            <a:endParaRPr xmlns:a="http://schemas.openxmlformats.org/drawingml/2006/main" altLang="en-US" dirty="0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zh-CN" sz="3600">
                <a:solidFill>
                  <a:srgbClr val="0070C0"/>
                </a:solidFill>
              </a:rPr>
              <a:t>耶稣是..</a:t>
            </a:r>
            <a:endParaRPr xmlns:a="http://schemas.openxmlformats.org/drawingml/2006/main" altLang="en-US" dirty="0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耶稣作为我们的救主来到世上。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耶稣回答说：“我实在告诉你们，人若不是从水和圣灵生的，就不能进神的国。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约翰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788421"/>
            <a:ext cx="9053611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有一个名叫尼哥底母的人，他是以色列的老师。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他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来了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到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耶稣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到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问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在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夜晚。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64"/>
          <a:stretch>
            <a:fillRect/>
          </a:stretch>
        </p:blipFill>
        <p:spPr>
          <a:xfrm>
            <a:off x="1331640" y="188640"/>
            <a:ext cx="6480720" cy="5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“我怎样才能进入神的国呢？”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“如果你没有重生，你就不能进入神的国。”耶稣回答了。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929" y="0"/>
            <a:ext cx="6585768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7072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他不明白他必须重生。 “我要回到妈妈肚子里再出来吗？”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8451" y="3950"/>
            <a:ext cx="7344816" cy="544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537874"/>
            <a:ext cx="9107238" cy="128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“必须重生的是精神，而不是身体。 “人可以通过水和圣灵重生。”耶稣回答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85" y="0"/>
            <a:ext cx="72008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786100"/>
            <a:ext cx="90546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h-C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“你必须相信我才能得救。”耶稣告诉尼哥底母重生的秘诀。</a:t>
            </a:r>
            <a:r xmlns:a="http://schemas.openxmlformats.org/drawingml/2006/main"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110" y="93932"/>
            <a:ext cx="7498962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</a:t>
            </a:r>
            <a:r xmlns:a="http://schemas.openxmlformats.org/drawingml/2006/main">
              <a:rPr altLang="en-US" lang="zh-CN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课</a:t>
            </a:r>
            <a:r xmlns:a="http://schemas.openxmlformats.org/drawingml/2006/main">
              <a:rPr altLang="en-US" lang="zh-CN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90872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如果你相信耶稣，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你的灵魂将会重生。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那些相信耶稣的人都重生了，你也会成为</a:t>
            </a:r>
            <a:r xmlns:a="http://schemas.openxmlformats.org/drawingml/2006/main">
              <a:rPr altLang="en-US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恨恶罪并爱神。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你重生了吗？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我们相信耶稣并重生。因此，我们必须记住，我们是与世界不同的人。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04502" y="188070"/>
            <a:ext cx="4053592" cy="5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3200"/>
              <a:t>耶稣是谁？</a:t>
            </a:r>
            <a:r xmlns:a="http://schemas.openxmlformats.org/drawingml/2006/main">
              <a:rPr altLang="en-US" lang="zh-C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247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22554" y="864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rgbClr val="0070c0"/>
                </a:solidFill>
              </a:rPr>
              <a:t>耶稣是..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耶稣</a:t>
            </a:r>
            <a:r xmlns:a="http://schemas.openxmlformats.org/drawingml/2006/main">
              <a:rPr altLang="en-US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是一位使相信他的人称义并重生的人。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今天的测验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1099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912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是什么让我们重生？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用水和圣灵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用油和火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有泪有歌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祈祷和敬拜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004"/>
            <a:ext cx="8712968" cy="51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h-CN" sz="2800">
                <a:solidFill>
                  <a:srgbClr val="ff0000"/>
                </a:solidFill>
              </a:rPr>
              <a:t>①</a:t>
            </a:r>
            <a:r xmlns:a="http://schemas.openxmlformats.org/drawingml/2006/main">
              <a:rPr altLang="ko-KR" lang="zh-CN" sz="2800">
                <a:solidFill>
                  <a:srgbClr val="ff0000"/>
                </a:solidFill>
              </a:rPr>
              <a:t>用水和圣灵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h-CN" sz="4000">
                <a:solidFill>
                  <a:srgbClr val="ff0000"/>
                </a:solidFill>
              </a:rPr>
              <a:t>今天的话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耶稣回答说：“我实在告诉你们，人若不是从水和圣灵生的，就不能进神的国。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约翰</a:t>
            </a:r>
            <a:r xmlns:a="http://schemas.openxmlformats.org/drawingml/2006/main">
              <a:rPr altLang="en-US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7541</ep:Words>
  <ep:PresentationFormat>화면 슬라이드 쇼(4:3)</ep:PresentationFormat>
  <ep:Paragraphs>799</ep:Paragraphs>
  <ep:Slides>297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297</vt:i4>
      </vt:variant>
    </vt:vector>
  </ep:HeadingPairs>
  <ep:TitlesOfParts>
    <vt:vector size="298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2023-10-28T06:01:14.598</dcterms:modified>
  <cp:revision>84</cp:revision>
  <dc:title>PowerPoint 프레젠테이션</dc:title>
  <cp:version>1000.0000.01</cp:version>
</cp:coreProperties>
</file>